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7" r:id="rId19"/>
    <p:sldId id="276" r:id="rId20"/>
    <p:sldId id="278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9EC0-3173-4395-95B6-25C662DA0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0DE01B-5CF4-4C78-AF04-E7813E37B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8BD133-D13F-47DA-9254-40BC79EBD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1B0FB-8DD1-4565-88F8-0E5795BEFD7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BE611-4194-4A7C-8B37-DCBD8E10F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359D4-0155-487C-9C24-7A0B3333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CDD15-49B8-47BE-B703-8C05033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05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6D997-9375-40EE-BA8F-A25789053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2B6DD-A00D-4349-BCAE-810844FF06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44E7C-08FF-4F2E-8D0B-F454AC2D6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1B0FB-8DD1-4565-88F8-0E5795BEFD7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B689A-70B4-423B-9CAC-E76663C93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C9837-F6A6-439A-8CFD-B3CBC6F5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CDD15-49B8-47BE-B703-8C05033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49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66CC46-C0A5-4519-9262-2D70972125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0AC46E-7BA5-4F8A-9121-603CA2108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A2247-5888-45C9-9394-9CF9E5EF4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1B0FB-8DD1-4565-88F8-0E5795BEFD7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972BA-4430-4A25-90F3-421B4EE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136529-9F45-4098-BA4F-8F9522785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CDD15-49B8-47BE-B703-8C05033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310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BCBDB-3F8B-46D2-880F-80CD8D93C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46F9D-B02B-4D42-8111-E540FDEBE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A4AAF-95E1-41F3-B0BC-CA74ECE22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1B0FB-8DD1-4565-88F8-0E5795BEFD7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9CF7E-49CA-4C34-8096-007A8F3C1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B9757-1954-4792-825F-60525220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CDD15-49B8-47BE-B703-8C05033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84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D4378-ECEB-4F24-99B0-13D64767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D5F85-007D-48E2-B23D-78865189E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F5558-E456-4E83-A43A-4060CA7A5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1B0FB-8DD1-4565-88F8-0E5795BEFD7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D6D9D-20A6-4A2F-9F7D-B54C2602F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5047F-8721-4635-8821-E7363BE56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CDD15-49B8-47BE-B703-8C05033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90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C565C-D992-49F8-9F1D-203840A63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B4C69-AE09-47AA-B670-BBEAD566D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9B927-C2F1-47BF-A36F-8A47756712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8A57D-C4AE-4C5D-B979-D18CFFF13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1B0FB-8DD1-4565-88F8-0E5795BEFD7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7C7A3-9234-411A-88EE-1B446579C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F13A4-0A73-46BD-8316-E97CCE760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CDD15-49B8-47BE-B703-8C05033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04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23A9-820D-4381-84FC-B5AC755A3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F0564-A23B-4804-981E-34962A2A0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4299E-FD21-4635-BDD2-88A4BB584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D41D73-73FE-4656-BEC3-EBF1D3A95C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6FAB4-0B85-430A-B987-7954BC355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5C4216-445D-4391-B50B-E20CFFA42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1B0FB-8DD1-4565-88F8-0E5795BEFD7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CD76CB-60B9-4C07-B674-706556D1E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1B46E-D397-47B1-B15B-6B1B0DF1E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CDD15-49B8-47BE-B703-8C05033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19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0EC5A-1E06-4045-ABAC-ACDAD6FBA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B5E79-6BF9-4DC0-86B0-268C9AE6B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1B0FB-8DD1-4565-88F8-0E5795BEFD7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38E18-C560-40C6-AE0F-8A9594F68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3DE4A-4C77-42AD-9AF6-0FDC77EA1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CDD15-49B8-47BE-B703-8C05033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21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0A3B68-C879-4693-8DAC-52D268829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1B0FB-8DD1-4565-88F8-0E5795BEFD7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E16E70-9D0F-47B7-B26A-792725BB9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02732-5C3D-4C01-A718-6DEDFC740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CDD15-49B8-47BE-B703-8C05033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0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30990-ADB6-46C6-8EB6-101C87C8A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C5086-63E4-4447-A534-F8FF26E88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92DE94-E7BD-49B9-BAE2-0DFFDAE64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59985-DCA0-4B9B-869C-B1CCC7B11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1B0FB-8DD1-4565-88F8-0E5795BEFD7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48131-96FF-403F-A4F5-8D0123157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368A0-D74D-4E93-8028-8A55E6FB2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CDD15-49B8-47BE-B703-8C05033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14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4881F-8AC6-41AA-9C46-88F6C7EA3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6D5EB4-8619-408D-B0BD-B64B7BE9A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2745E2-3AEA-4B10-BFBE-97C9AAB4E6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4D7DA-DD2B-4B79-B65B-3AA55F948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1B0FB-8DD1-4565-88F8-0E5795BEFD7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C080F7-3D6C-44D2-9EFF-2452AD12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0DA84-43B1-419F-A93D-C22197117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CDD15-49B8-47BE-B703-8C05033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8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96D81B-2389-4901-ABE1-55C91906B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761B9-8655-4EDB-9660-BB43F6F495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8770F-E3CC-47BA-969C-6A7DF29DF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1B0FB-8DD1-4565-88F8-0E5795BEFD7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475D6-0811-4AB0-B709-98B5F835BD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5D460-3508-4D5D-9F56-72687B05D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CDD15-49B8-47BE-B703-8C05033AFF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95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DD0330"/>
                </a:solidFill>
              </a:rPr>
              <a:t>Creating Custom Directives</a:t>
            </a: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D0A05F-5A47-4338-A3CF-0F6BDF25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95EBEB-163F-420C-B0F2-98DC08B9F5A4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45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459A61-0760-4D14-9972-61E6E2877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06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1FDC87-ECF2-44B1-B219-75313EB4F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66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5F0388-DD6D-4581-B4B9-70426F7AC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02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2B7046-277C-48AE-926B-B0912D37B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949E5D-564A-4AD3-A618-997F0064AFD1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77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835DF4-6A75-4F03-8D9A-2B7616BA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49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218B2A-671C-4D60-AB51-643E08543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615A15-645C-4F9B-B1F7-758D7F90778A}"/>
              </a:ext>
            </a:extLst>
          </p:cNvPr>
          <p:cNvSpPr txBox="1"/>
          <p:nvPr/>
        </p:nvSpPr>
        <p:spPr>
          <a:xfrm>
            <a:off x="6096000" y="2054087"/>
            <a:ext cx="186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pressing Tab</a:t>
            </a:r>
          </a:p>
        </p:txBody>
      </p:sp>
    </p:spTree>
    <p:extLst>
      <p:ext uri="{BB962C8B-B14F-4D97-AF65-F5344CB8AC3E}">
        <p14:creationId xmlns:p14="http://schemas.microsoft.com/office/powerpoint/2010/main" val="3716339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16C23B-8E36-4244-9294-E425F34FE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C21B26-A609-4B1D-B9B9-E8ABA0E3F711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38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FFBE4E-7A8D-462C-9B7B-8A55CB5EE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ECA105-10BF-402E-B8A4-7C4D147FB188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513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D9393B-604C-47E5-8DEB-4BD95EABC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9A1FE7-EC16-428E-B243-3351A9CD928D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753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835DF4-6A75-4F03-8D9A-2B7616BA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88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835DF4-6A75-4F03-8D9A-2B7616BA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84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982492-4FA4-4D3C-8D62-76F94FBF6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07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EE03F6-8786-4AC5-8838-A4EB1BC73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406E96-AC7A-4259-A1D8-43080A982EE2}"/>
              </a:ext>
            </a:extLst>
          </p:cNvPr>
          <p:cNvSpPr txBox="1"/>
          <p:nvPr/>
        </p:nvSpPr>
        <p:spPr>
          <a:xfrm>
            <a:off x="5314122" y="2173355"/>
            <a:ext cx="2905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How can we implement this?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1ED920-51A8-44E3-A5B0-9EB7992E8FF4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AA74F1-E188-4B5B-A464-4692CEC19EFF}"/>
              </a:ext>
            </a:extLst>
          </p:cNvPr>
          <p:cNvCxnSpPr/>
          <p:nvPr/>
        </p:nvCxnSpPr>
        <p:spPr>
          <a:xfrm>
            <a:off x="5314122" y="1338469"/>
            <a:ext cx="4704522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01D6BE-74E6-4F72-9BA4-3350B6073F93}"/>
              </a:ext>
            </a:extLst>
          </p:cNvPr>
          <p:cNvCxnSpPr/>
          <p:nvPr/>
        </p:nvCxnSpPr>
        <p:spPr>
          <a:xfrm flipV="1">
            <a:off x="6612586" y="1497496"/>
            <a:ext cx="0" cy="67585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702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466BBB-AF9E-4524-8EA4-01DF65C7B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ACBB93-997D-41D4-B495-63FB66ADE508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63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218B2A-671C-4D60-AB51-643E08543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615A15-645C-4F9B-B1F7-758D7F90778A}"/>
              </a:ext>
            </a:extLst>
          </p:cNvPr>
          <p:cNvSpPr txBox="1"/>
          <p:nvPr/>
        </p:nvSpPr>
        <p:spPr>
          <a:xfrm>
            <a:off x="6096000" y="2054087"/>
            <a:ext cx="186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pressing Tab</a:t>
            </a:r>
          </a:p>
        </p:txBody>
      </p:sp>
    </p:spTree>
    <p:extLst>
      <p:ext uri="{BB962C8B-B14F-4D97-AF65-F5344CB8AC3E}">
        <p14:creationId xmlns:p14="http://schemas.microsoft.com/office/powerpoint/2010/main" val="160759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534D98-1CBF-448E-8126-782BF5581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18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5BC134-E1F7-4355-BA9D-975BF7147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3782E9-8F7D-488B-8509-981F204507F0}"/>
              </a:ext>
            </a:extLst>
          </p:cNvPr>
          <p:cNvSpPr txBox="1"/>
          <p:nvPr/>
        </p:nvSpPr>
        <p:spPr>
          <a:xfrm>
            <a:off x="6096000" y="2054087"/>
            <a:ext cx="186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pressing Tab</a:t>
            </a:r>
          </a:p>
        </p:txBody>
      </p:sp>
    </p:spTree>
    <p:extLst>
      <p:ext uri="{BB962C8B-B14F-4D97-AF65-F5344CB8AC3E}">
        <p14:creationId xmlns:p14="http://schemas.microsoft.com/office/powerpoint/2010/main" val="2039717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50BF6B-3318-4C18-ABFB-A31800E93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4871E8-2DA3-42B6-AAA3-8DF0EB2AF552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4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6D96F5-0C68-4AEC-AB7D-D81DC8327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688DDA-86E7-4FD9-A0D4-56AD68948EBA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52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435D10-A559-4D91-9393-C9A5DA106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E5AE92-FCBA-47D9-8418-7F4293E768CD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99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EDCF50-68C8-4897-BD3E-D5397A60F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FDF42F6-9AF2-4E95-B1CF-3900E5775B33}"/>
              </a:ext>
            </a:extLst>
          </p:cNvPr>
          <p:cNvCxnSpPr>
            <a:cxnSpLocks/>
          </p:cNvCxnSpPr>
          <p:nvPr/>
        </p:nvCxnSpPr>
        <p:spPr>
          <a:xfrm flipH="1">
            <a:off x="5314123" y="4187687"/>
            <a:ext cx="265042" cy="291604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A5BA33E-1A15-4909-BEE5-AFFA9FFA4D76}"/>
              </a:ext>
            </a:extLst>
          </p:cNvPr>
          <p:cNvSpPr txBox="1"/>
          <p:nvPr/>
        </p:nvSpPr>
        <p:spPr>
          <a:xfrm>
            <a:off x="4333461" y="3818355"/>
            <a:ext cx="2857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The name of the DOM event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38CEDC-4EED-42CF-A63D-6DA3EFD7B144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906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24</Words>
  <Application>Microsoft Office PowerPoint</Application>
  <PresentationFormat>Widescreen</PresentationFormat>
  <Paragraphs>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Creating Custom Directives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Custom Directives</dc:title>
  <dc:creator>Lucid Unity</dc:creator>
  <cp:lastModifiedBy>Lucid Unity</cp:lastModifiedBy>
  <cp:revision>13</cp:revision>
  <dcterms:created xsi:type="dcterms:W3CDTF">2018-12-20T17:32:35Z</dcterms:created>
  <dcterms:modified xsi:type="dcterms:W3CDTF">2018-12-20T17:59:49Z</dcterms:modified>
</cp:coreProperties>
</file>